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  <a:srgbClr val="FF6600"/>
    <a:srgbClr val="FF33CC"/>
    <a:srgbClr val="6600CC"/>
    <a:srgbClr val="0099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5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9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8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7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0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628F-86D5-44FC-986E-603DA43F8132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-9886"/>
            <a:ext cx="11750040" cy="15230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" y="1522365"/>
            <a:ext cx="115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Professional Staff of:</a:t>
            </a:r>
          </a:p>
          <a:p>
            <a:pPr algn="ctr"/>
            <a:r>
              <a:rPr lang="en-US" sz="1400" dirty="0"/>
              <a:t>Greg Dingel PGA, Golf Course Manager, </a:t>
            </a:r>
          </a:p>
          <a:p>
            <a:pPr algn="ctr"/>
            <a:r>
              <a:rPr lang="en-US" sz="1400" dirty="0"/>
              <a:t>Tom Meier Golf Course Superintendent &amp; Tess Balsley, Clubhouse Manager </a:t>
            </a:r>
          </a:p>
          <a:p>
            <a:pPr algn="ctr"/>
            <a:r>
              <a:rPr lang="en-US" sz="1400" dirty="0"/>
              <a:t>are here to provide the best possible experience for all of our patrons.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517096"/>
              </p:ext>
            </p:extLst>
          </p:nvPr>
        </p:nvGraphicFramePr>
        <p:xfrm>
          <a:off x="643125" y="2485720"/>
          <a:ext cx="11518395" cy="4783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85">
                  <a:extLst>
                    <a:ext uri="{9D8B030D-6E8A-4147-A177-3AD203B41FA5}">
                      <a16:colId xmlns:a16="http://schemas.microsoft.com/office/drawing/2014/main" val="2520114269"/>
                    </a:ext>
                  </a:extLst>
                </a:gridCol>
                <a:gridCol w="1652455">
                  <a:extLst>
                    <a:ext uri="{9D8B030D-6E8A-4147-A177-3AD203B41FA5}">
                      <a16:colId xmlns:a16="http://schemas.microsoft.com/office/drawing/2014/main" val="634291707"/>
                    </a:ext>
                  </a:extLst>
                </a:gridCol>
                <a:gridCol w="1629871">
                  <a:extLst>
                    <a:ext uri="{9D8B030D-6E8A-4147-A177-3AD203B41FA5}">
                      <a16:colId xmlns:a16="http://schemas.microsoft.com/office/drawing/2014/main" val="3850267"/>
                    </a:ext>
                  </a:extLst>
                </a:gridCol>
                <a:gridCol w="1654129">
                  <a:extLst>
                    <a:ext uri="{9D8B030D-6E8A-4147-A177-3AD203B41FA5}">
                      <a16:colId xmlns:a16="http://schemas.microsoft.com/office/drawing/2014/main" val="3944785749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53688130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6958006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946236546"/>
                    </a:ext>
                  </a:extLst>
                </a:gridCol>
              </a:tblGrid>
              <a:tr h="603778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603166"/>
                  </a:ext>
                </a:extLst>
              </a:tr>
              <a:tr h="42190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15999"/>
                  </a:ext>
                </a:extLst>
              </a:tr>
              <a:tr h="563316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8 - 12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Martin Marietta 7:30 T x’s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7459"/>
                  </a:ext>
                </a:extLst>
              </a:tr>
              <a:tr h="42190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Father’s Day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198446"/>
                  </a:ext>
                </a:extLst>
              </a:tr>
              <a:tr h="435942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Veenker Jr. Am – AM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8 - 12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Titleist Ball Fitting 12 – 6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Front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baseline="0" dirty="0">
                          <a:solidFill>
                            <a:schemeClr val="tx1"/>
                          </a:solidFill>
                        </a:rPr>
                        <a:t>Veenker 2 Player</a:t>
                      </a:r>
                    </a:p>
                    <a:p>
                      <a:r>
                        <a:rPr lang="en-US" sz="900" b="1" baseline="0" dirty="0">
                          <a:solidFill>
                            <a:schemeClr val="tx1"/>
                          </a:solidFill>
                        </a:rPr>
                        <a:t>8:00 Shotgun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79461"/>
                  </a:ext>
                </a:extLst>
              </a:tr>
              <a:tr h="42190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292840"/>
                  </a:ext>
                </a:extLst>
              </a:tr>
              <a:tr h="563316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Veenker 4 Gal 8:30 Shotgun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8 - 12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Iowa Seed Assoc.12:00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03515"/>
                  </a:ext>
                </a:extLst>
              </a:tr>
              <a:tr h="38894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2477"/>
                  </a:ext>
                </a:extLst>
              </a:tr>
              <a:tr h="681908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8 - 12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Tee Times #1 &amp; 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Front 9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217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55" y="2107140"/>
            <a:ext cx="176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June</a:t>
            </a:r>
          </a:p>
        </p:txBody>
      </p:sp>
    </p:spTree>
    <p:extLst>
      <p:ext uri="{BB962C8B-B14F-4D97-AF65-F5344CB8AC3E}">
        <p14:creationId xmlns:p14="http://schemas.microsoft.com/office/powerpoint/2010/main" val="19767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908">
        <p:fade/>
      </p:transition>
    </mc:Choice>
    <mc:Fallback xmlns="">
      <p:transition spd="med" advClick="0" advTm="1590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448" y="1632002"/>
            <a:ext cx="10753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			</a:t>
            </a:r>
            <a:r>
              <a:rPr 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Rates</a:t>
            </a:r>
          </a:p>
          <a:p>
            <a:r>
              <a:rPr lang="en-US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Sales tax will be added to all posted green and cart fees.</a:t>
            </a:r>
          </a:p>
          <a:p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 –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	        	  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Fri, Sat, Sun &amp; Holidays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9 Holes Walking $23.00, Riding $37         9 Holes Walking $28, Riding $42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18 Holes Walking $33.00, Riding $51        18 Holes Walking $38, Riding $56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All Day with cart $80 				              All Day with cart $85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8052" y="248621"/>
            <a:ext cx="7358230" cy="12967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University’s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8357" y="4350830"/>
            <a:ext cx="93776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						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***Specials****                                                  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ISU Students Mon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Sunday Couples* after 3:00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 Hole Green Fee $16.00 				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2 players for the price of 1!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Hole Green Fee $21.00 / player			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(This is a family special intended for, spouses, parent/child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just any 2 players)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4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501">
        <p:fade/>
      </p:transition>
    </mc:Choice>
    <mc:Fallback xmlns="">
      <p:transition spd="med" advClick="0" advTm="6501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81" y="1712914"/>
            <a:ext cx="8247887" cy="1142254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Coming Events</a:t>
            </a: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284041"/>
            <a:ext cx="11437838" cy="4418510"/>
          </a:xfrm>
        </p:spPr>
        <p:txBody>
          <a:bodyPr>
            <a:normAutofit fontScale="85000" lnSpcReduction="20000"/>
          </a:bodyPr>
          <a:lstStyle/>
          <a:p>
            <a:pPr marL="914400" lvl="2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51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Titleist Ball Fitting</a:t>
            </a:r>
          </a:p>
          <a:p>
            <a:pPr marL="914400" lvl="2" indent="0">
              <a:buNone/>
            </a:pPr>
            <a:r>
              <a:rPr lang="en-US" sz="51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Thurs </a:t>
            </a:r>
            <a:r>
              <a:rPr lang="en-US" sz="42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12: </a:t>
            </a:r>
            <a:r>
              <a:rPr lang="en-US" sz="4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Noon - 6</a:t>
            </a:r>
          </a:p>
          <a:p>
            <a:pPr marL="914400" lvl="2" indent="0">
              <a:buNone/>
            </a:pPr>
            <a:r>
              <a:rPr lang="en-US" sz="51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Veenker’s 2 Player </a:t>
            </a:r>
            <a:r>
              <a:rPr lang="en-US" sz="51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51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marL="914400" lvl="2" indent="0">
              <a:buNone/>
            </a:pPr>
            <a:r>
              <a:rPr lang="en-US" sz="51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Sunday June 15</a:t>
            </a:r>
            <a:r>
              <a:rPr lang="en-US" sz="4400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</a:t>
            </a:r>
          </a:p>
          <a:p>
            <a:pPr marL="914400" lvl="2" indent="0">
              <a:buNone/>
            </a:pPr>
            <a:r>
              <a:rPr lang="en-US" sz="5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Veenker’s 4 Gal </a:t>
            </a:r>
            <a:r>
              <a:rPr lang="en-US" sz="5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5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914400" lvl="2" indent="0">
              <a:buNone/>
            </a:pPr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Tues June 17</a:t>
            </a:r>
            <a:r>
              <a:rPr lang="en-US" sz="3600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8:30 Shotgun</a:t>
            </a:r>
          </a:p>
          <a:p>
            <a:pPr marL="914400" lvl="2" indent="0">
              <a:buNone/>
            </a:pPr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" y="155449"/>
            <a:ext cx="11777472" cy="14081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67">
        <p:fade/>
      </p:transition>
    </mc:Choice>
    <mc:Fallback xmlns="">
      <p:transition spd="med" advClick="0" advTm="7867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25957</TotalTime>
  <Words>563</Words>
  <Application>Microsoft Office PowerPoint</Application>
  <PresentationFormat>Widescreen</PresentationFormat>
  <Paragraphs>106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Wisp</vt:lpstr>
      <vt:lpstr>Welcome to Iowa State University Veenker Memorial Golf Course</vt:lpstr>
      <vt:lpstr>PowerPoint Presentation</vt:lpstr>
      <vt:lpstr>Up Coming Events     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Iowa State University Veenker Memorial Golf Course</dc:title>
  <dc:creator>Balsley, Teresa E [FPM]</dc:creator>
  <cp:lastModifiedBy>Balsley, Teresa E [VEENK]</cp:lastModifiedBy>
  <cp:revision>468</cp:revision>
  <dcterms:created xsi:type="dcterms:W3CDTF">2017-02-20T00:32:32Z</dcterms:created>
  <dcterms:modified xsi:type="dcterms:W3CDTF">2025-06-02T00:53:10Z</dcterms:modified>
</cp:coreProperties>
</file>