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FF6600"/>
    <a:srgbClr val="FF33CC"/>
    <a:srgbClr val="6600CC"/>
    <a:srgbClr val="009900"/>
    <a:srgbClr val="FF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6265" autoAdjust="0"/>
  </p:normalViewPr>
  <p:slideViewPr>
    <p:cSldViewPr snapToGrid="0">
      <p:cViewPr varScale="1">
        <p:scale>
          <a:sx n="103" d="100"/>
          <a:sy n="103" d="100"/>
        </p:scale>
        <p:origin x="15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9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8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373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9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200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8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3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0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7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6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1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0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4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8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1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9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3628F-86D5-44FC-986E-603DA43F8132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8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  <p:sldLayoutId id="2147483867" r:id="rId13"/>
    <p:sldLayoutId id="2147483868" r:id="rId14"/>
    <p:sldLayoutId id="2147483869" r:id="rId15"/>
    <p:sldLayoutId id="2147483870" r:id="rId16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-9886"/>
            <a:ext cx="11750040" cy="152300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to Iowa State University</a:t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Veenker Memorial Golf Course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480" y="1522365"/>
            <a:ext cx="115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The Professional Staff of:</a:t>
            </a:r>
          </a:p>
          <a:p>
            <a:pPr algn="ctr"/>
            <a:r>
              <a:rPr lang="en-US" sz="1400" dirty="0"/>
              <a:t>Greg Dingel PGA, Golf Course Manager, </a:t>
            </a:r>
          </a:p>
          <a:p>
            <a:pPr algn="ctr"/>
            <a:r>
              <a:rPr lang="en-US" sz="1400" dirty="0"/>
              <a:t>Tom Meier Golf Course Superintendent &amp; Tess Balsley, Clubhouse Manager </a:t>
            </a:r>
          </a:p>
          <a:p>
            <a:pPr algn="ctr"/>
            <a:r>
              <a:rPr lang="en-US" sz="1400" dirty="0"/>
              <a:t>are here to provide the best possible experience for all of our patrons.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517096"/>
              </p:ext>
            </p:extLst>
          </p:nvPr>
        </p:nvGraphicFramePr>
        <p:xfrm>
          <a:off x="643125" y="2485720"/>
          <a:ext cx="11518395" cy="4783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85">
                  <a:extLst>
                    <a:ext uri="{9D8B030D-6E8A-4147-A177-3AD203B41FA5}">
                      <a16:colId xmlns:a16="http://schemas.microsoft.com/office/drawing/2014/main" val="2520114269"/>
                    </a:ext>
                  </a:extLst>
                </a:gridCol>
                <a:gridCol w="1652455">
                  <a:extLst>
                    <a:ext uri="{9D8B030D-6E8A-4147-A177-3AD203B41FA5}">
                      <a16:colId xmlns:a16="http://schemas.microsoft.com/office/drawing/2014/main" val="634291707"/>
                    </a:ext>
                  </a:extLst>
                </a:gridCol>
                <a:gridCol w="1629871">
                  <a:extLst>
                    <a:ext uri="{9D8B030D-6E8A-4147-A177-3AD203B41FA5}">
                      <a16:colId xmlns:a16="http://schemas.microsoft.com/office/drawing/2014/main" val="3850267"/>
                    </a:ext>
                  </a:extLst>
                </a:gridCol>
                <a:gridCol w="1654129">
                  <a:extLst>
                    <a:ext uri="{9D8B030D-6E8A-4147-A177-3AD203B41FA5}">
                      <a16:colId xmlns:a16="http://schemas.microsoft.com/office/drawing/2014/main" val="3944785749"/>
                    </a:ext>
                  </a:extLst>
                </a:gridCol>
                <a:gridCol w="1645485">
                  <a:extLst>
                    <a:ext uri="{9D8B030D-6E8A-4147-A177-3AD203B41FA5}">
                      <a16:colId xmlns:a16="http://schemas.microsoft.com/office/drawing/2014/main" val="536881308"/>
                    </a:ext>
                  </a:extLst>
                </a:gridCol>
                <a:gridCol w="1645485">
                  <a:extLst>
                    <a:ext uri="{9D8B030D-6E8A-4147-A177-3AD203B41FA5}">
                      <a16:colId xmlns:a16="http://schemas.microsoft.com/office/drawing/2014/main" val="369580068"/>
                    </a:ext>
                  </a:extLst>
                </a:gridCol>
                <a:gridCol w="1645485">
                  <a:extLst>
                    <a:ext uri="{9D8B030D-6E8A-4147-A177-3AD203B41FA5}">
                      <a16:colId xmlns:a16="http://schemas.microsoft.com/office/drawing/2014/main" val="3946236546"/>
                    </a:ext>
                  </a:extLst>
                </a:gridCol>
              </a:tblGrid>
              <a:tr h="603778"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Thursday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Friday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Saturday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Sunday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6603166"/>
                  </a:ext>
                </a:extLst>
              </a:tr>
              <a:tr h="42190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6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8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7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015999"/>
                  </a:ext>
                </a:extLst>
              </a:tr>
              <a:tr h="563316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Men’s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Jr Golf 8 - 12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D.O.T. League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4:30 Tee Times #1 &amp; #10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Ladies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 Back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Martin Marietta 7:30 T x’s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97459"/>
                  </a:ext>
                </a:extLst>
              </a:tr>
              <a:tr h="42190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9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10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12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13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14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15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Father’s Day</a:t>
                      </a:r>
                      <a:endParaRPr lang="en-US" sz="7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198446"/>
                  </a:ext>
                </a:extLst>
              </a:tr>
              <a:tr h="435942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Veenker Jr. Am – AM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Men’s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Jr Golf 8 - 12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D.O.T. League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4:30 Tee Times #1 &amp; #10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Titleist Ball Fitting 12 – 6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Ladies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 Front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baseline="0" dirty="0">
                          <a:solidFill>
                            <a:schemeClr val="tx1"/>
                          </a:solidFill>
                        </a:rPr>
                        <a:t>Veenker 2 Player</a:t>
                      </a:r>
                    </a:p>
                    <a:p>
                      <a:r>
                        <a:rPr lang="en-US" sz="900" b="1" baseline="0" dirty="0">
                          <a:solidFill>
                            <a:schemeClr val="tx1"/>
                          </a:solidFill>
                        </a:rPr>
                        <a:t>8:00 Shotgun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979461"/>
                  </a:ext>
                </a:extLst>
              </a:tr>
              <a:tr h="42190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16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17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18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19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20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21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22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7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292840"/>
                  </a:ext>
                </a:extLst>
              </a:tr>
              <a:tr h="563316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Veenker 4 Gal 8:30 Shotgun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Men’s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Jr Golf 8 - 12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Iowa Seed Assoc.12:00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D.O.T. League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4:30 Tee Times #1 &amp; #10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Ladies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 Back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103515"/>
                  </a:ext>
                </a:extLst>
              </a:tr>
              <a:tr h="38894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23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24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25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26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27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28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29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7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62477"/>
                  </a:ext>
                </a:extLst>
              </a:tr>
              <a:tr h="681908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Men’s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Jr Golf 8 - 12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D.O.T. League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4:30 Tee Times #1 &amp; #10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Ladies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 Front 9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42172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0555" y="2107140"/>
            <a:ext cx="176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June</a:t>
            </a:r>
          </a:p>
        </p:txBody>
      </p:sp>
    </p:spTree>
    <p:extLst>
      <p:ext uri="{BB962C8B-B14F-4D97-AF65-F5344CB8AC3E}">
        <p14:creationId xmlns:p14="http://schemas.microsoft.com/office/powerpoint/2010/main" val="197670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908">
        <p:fade/>
      </p:transition>
    </mc:Choice>
    <mc:Fallback xmlns="">
      <p:transition spd="med" advClick="0" advTm="15908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8448" y="1632002"/>
            <a:ext cx="107533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						</a:t>
            </a:r>
            <a:r>
              <a:rPr lang="en-US" sz="24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Rates</a:t>
            </a:r>
          </a:p>
          <a:p>
            <a:r>
              <a:rPr lang="en-US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Sales tax will be added to all posted green and cart fees.</a:t>
            </a:r>
          </a:p>
          <a:p>
            <a:endParaRPr lang="en-US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 –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 	        	      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Fri, Sat, Sun &amp; Holidays 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9 Holes Walking $23.00, Riding $37         9 Holes Walking $28, Riding $42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18 Holes Walking $33.00, Riding $51        18 Holes Walking $38, Riding $56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All Day with cart $80 				              All Day with cart $85</a:t>
            </a:r>
          </a:p>
          <a:p>
            <a:pPr algn="ctr"/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238052" y="248621"/>
            <a:ext cx="7358230" cy="129671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to Iowa State University’s</a:t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Veenker Memorial Golf Course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28357" y="4350830"/>
            <a:ext cx="937761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						</a:t>
            </a:r>
          </a:p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***Specials****                                                     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ISU Students Mon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Sunday Couples* after 3:00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9 Hole Green Fee $16.00 				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 2 players for the price of 1!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Hole Green Fee $21.00 / player			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(This is a family special intended for, spouses, parent/child </a:t>
            </a:r>
            <a:r>
              <a:rPr lang="en-US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not just any 2 players)</a:t>
            </a:r>
          </a:p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74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501">
        <p:fade/>
      </p:transition>
    </mc:Choice>
    <mc:Fallback xmlns="">
      <p:transition spd="med" advClick="0" advTm="6501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181" y="1712914"/>
            <a:ext cx="8247887" cy="1142254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 Coming Events</a:t>
            </a:r>
            <a:b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2284041"/>
            <a:ext cx="11437838" cy="4418510"/>
          </a:xfrm>
        </p:spPr>
        <p:txBody>
          <a:bodyPr>
            <a:normAutofit fontScale="85000" lnSpcReduction="20000"/>
          </a:bodyPr>
          <a:lstStyle/>
          <a:p>
            <a:pPr marL="914400" lvl="2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51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Titleist Ball Fitting</a:t>
            </a:r>
          </a:p>
          <a:p>
            <a:pPr marL="914400" lvl="2" indent="0">
              <a:buNone/>
            </a:pPr>
            <a:r>
              <a:rPr lang="en-US" sz="51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Thurs </a:t>
            </a:r>
            <a:r>
              <a:rPr lang="en-US" sz="420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12: </a:t>
            </a:r>
            <a:r>
              <a:rPr lang="en-US" sz="4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Noon - 6</a:t>
            </a:r>
          </a:p>
          <a:p>
            <a:pPr marL="914400" lvl="2" indent="0">
              <a:buNone/>
            </a:pPr>
            <a:r>
              <a:rPr lang="en-US" sz="51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Veenker’s 2 Player </a:t>
            </a:r>
            <a:r>
              <a:rPr lang="en-US" sz="51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Bestshot</a:t>
            </a:r>
            <a:r>
              <a:rPr lang="en-US" sz="51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 marL="914400" lvl="2" indent="0">
              <a:buNone/>
            </a:pPr>
            <a:r>
              <a:rPr lang="en-US" sz="51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Sunday June 15</a:t>
            </a:r>
            <a:r>
              <a:rPr lang="en-US" sz="4400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4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8:00 Shotgun</a:t>
            </a:r>
          </a:p>
          <a:p>
            <a:pPr marL="914400" lvl="2" indent="0">
              <a:buNone/>
            </a:pPr>
            <a:r>
              <a:rPr lang="en-US" sz="5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Veenker’s 4 Gal </a:t>
            </a:r>
            <a:r>
              <a:rPr lang="en-US" sz="5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Bestshot</a:t>
            </a:r>
            <a:r>
              <a:rPr lang="en-US" sz="5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914400" lvl="2" indent="0">
              <a:buNone/>
            </a:pP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Tues June 17</a:t>
            </a:r>
            <a:r>
              <a:rPr lang="en-US" sz="3600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8:30 Shotgun</a:t>
            </a:r>
          </a:p>
          <a:p>
            <a:pPr marL="914400" lvl="2" indent="0">
              <a:buNone/>
            </a:pPr>
            <a:endParaRPr lang="en-US" sz="4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2880" y="155449"/>
            <a:ext cx="11777472" cy="140817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to Iowa State University</a:t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Veenker Memorial Golf Course</a:t>
            </a:r>
          </a:p>
          <a:p>
            <a:pPr algn="ctr"/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5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867">
        <p:fade/>
      </p:transition>
    </mc:Choice>
    <mc:Fallback xmlns="">
      <p:transition spd="med" advClick="0" advTm="7867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25957</TotalTime>
  <Words>563</Words>
  <Application>Microsoft Office PowerPoint</Application>
  <PresentationFormat>Widescreen</PresentationFormat>
  <Paragraphs>106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Times New Roman</vt:lpstr>
      <vt:lpstr>Wingdings 3</vt:lpstr>
      <vt:lpstr>Wisp</vt:lpstr>
      <vt:lpstr>Welcome to Iowa State University Veenker Memorial Golf Course</vt:lpstr>
      <vt:lpstr>PowerPoint Presentation</vt:lpstr>
      <vt:lpstr>Up Coming Events     </vt:lpstr>
    </vt:vector>
  </TitlesOfParts>
  <Company>Iowa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Iowa State University Veenker Memorial Golf Course</dc:title>
  <dc:creator>Balsley, Teresa E [FPM]</dc:creator>
  <cp:lastModifiedBy>Balsley, Teresa E [VEENK]</cp:lastModifiedBy>
  <cp:revision>468</cp:revision>
  <dcterms:created xsi:type="dcterms:W3CDTF">2017-02-20T00:32:32Z</dcterms:created>
  <dcterms:modified xsi:type="dcterms:W3CDTF">2025-06-02T00:53:10Z</dcterms:modified>
</cp:coreProperties>
</file>